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A4EBF3-11CA-F449-A955-9E5FE665DE12}" v="9" dt="2025-05-12T09:29:19.4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/>
    <p:restoredTop sz="94726"/>
  </p:normalViewPr>
  <p:slideViewPr>
    <p:cSldViewPr snapToGrid="0">
      <p:cViewPr varScale="1">
        <p:scale>
          <a:sx n="88" d="100"/>
          <a:sy n="88" d="100"/>
        </p:scale>
        <p:origin x="208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6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77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178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7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209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82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5/12/25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12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5/12/25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1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63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95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14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97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101010 data lines to infinity">
            <a:extLst>
              <a:ext uri="{FF2B5EF4-FFF2-40B4-BE49-F238E27FC236}">
                <a16:creationId xmlns:a16="http://schemas.microsoft.com/office/drawing/2014/main" id="{BF2FD59C-E33F-0295-8A73-D16E32DE0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128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4444" y="1066800"/>
            <a:ext cx="4682990" cy="4724400"/>
          </a:xfrm>
          <a:prstGeom prst="rect">
            <a:avLst/>
          </a:prstGeom>
          <a:solidFill>
            <a:schemeClr val="bg1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9C2147-4EE4-1FC4-2A8F-FC65F48C3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818" y="1562101"/>
            <a:ext cx="4808189" cy="2738530"/>
          </a:xfrm>
        </p:spPr>
        <p:txBody>
          <a:bodyPr anchor="t">
            <a:normAutofit/>
          </a:bodyPr>
          <a:lstStyle/>
          <a:p>
            <a:r>
              <a:rPr lang="pl-PL" sz="4800" dirty="0"/>
              <a:t>System rekomendacji filmów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989B3-E9FE-D64C-6960-3BAA5E083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818" y="4321622"/>
            <a:ext cx="3816351" cy="941832"/>
          </a:xfrm>
        </p:spPr>
        <p:txBody>
          <a:bodyPr>
            <a:normAutofit/>
          </a:bodyPr>
          <a:lstStyle/>
          <a:p>
            <a:r>
              <a:rPr lang="pl-PL" dirty="0"/>
              <a:t>Miłosz Gibała, Maciej Kochan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0800000" flipV="1">
            <a:off x="305077" y="1063752"/>
            <a:ext cx="0" cy="472744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127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5ABF0-DA30-1081-A5EA-AA4A3993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</a:t>
            </a:r>
            <a:r>
              <a:rPr lang="pl-PL" dirty="0" err="1"/>
              <a:t>kolaboratywne</a:t>
            </a:r>
            <a:r>
              <a:rPr lang="pl-PL" dirty="0"/>
              <a:t> – 1D c.d.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B7780B-5CF0-0BF3-6670-0B5ED96A0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490470"/>
            <a:ext cx="5575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901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00DE3-432F-66B9-3932-E1382D15C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</a:t>
            </a:r>
            <a:r>
              <a:rPr lang="pl-PL" dirty="0" err="1"/>
              <a:t>kolaboratywne</a:t>
            </a:r>
            <a:r>
              <a:rPr lang="pl-PL" dirty="0"/>
              <a:t> – 2D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E5F48-28EA-0F68-3A65-47318B4FB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743" y="2468881"/>
            <a:ext cx="64516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39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4E761-71F8-CA75-680B-DC0D0118B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</a:t>
            </a:r>
            <a:r>
              <a:rPr lang="pl-PL" dirty="0" err="1"/>
              <a:t>kolaboratywne</a:t>
            </a:r>
            <a:r>
              <a:rPr lang="pl-PL" dirty="0"/>
              <a:t> – 2D c.d.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6E158-13BA-28FE-BFBF-7443264F7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043" y="2468881"/>
            <a:ext cx="59690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924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216D-9E30-A5B2-2F3B-BC53357B2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hybrydowe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1D8220-BE00-71C6-BDC2-D88E38304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343" y="2468881"/>
            <a:ext cx="7772400" cy="330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4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BA85F-ABAE-9547-49A2-F025D084D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Filtracja poprzez faktoryzację macierzy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AA16B5-214B-6CEF-87BF-6D26225C5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611" y="2686594"/>
            <a:ext cx="8816777" cy="279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063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5DC3F-FE11-B518-947B-97E8719CE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Dekompozycja metodą SVD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B69685-D2C5-B7B8-2FFC-789A6BFF7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075" y="2769850"/>
            <a:ext cx="3117849" cy="323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62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C0BFE-02B9-6A66-1386-0C64F090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Cel projektu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80CFE-7493-7636-2B39-833ED4321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 dirty="0" err="1">
                <a:effectLst/>
                <a:latin typeface="Helvetica" pitchFamily="2" charset="0"/>
              </a:rPr>
              <a:t>Stworzenie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zaawansowanego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systemu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rekomendacji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filmów</a:t>
            </a:r>
            <a:endParaRPr lang="en-US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 dirty="0" err="1">
                <a:effectLst/>
                <a:latin typeface="Helvetica" pitchFamily="2" charset="0"/>
              </a:rPr>
              <a:t>Implementacja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różnych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algorytmów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rekomendacji</a:t>
            </a:r>
            <a:endParaRPr lang="en-US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0" dirty="0" err="1">
                <a:effectLst/>
                <a:latin typeface="Helvetica" pitchFamily="2" charset="0"/>
              </a:rPr>
              <a:t>Zastosowanie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technik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używanych</a:t>
            </a:r>
            <a:r>
              <a:rPr lang="en-US" i="0" dirty="0">
                <a:effectLst/>
                <a:latin typeface="Helvetica" pitchFamily="2" charset="0"/>
              </a:rPr>
              <a:t> </a:t>
            </a:r>
            <a:r>
              <a:rPr lang="en-US" i="0" dirty="0" err="1">
                <a:effectLst/>
                <a:latin typeface="Helvetica" pitchFamily="2" charset="0"/>
              </a:rPr>
              <a:t>przez</a:t>
            </a:r>
            <a:r>
              <a:rPr lang="en-US" i="0" dirty="0">
                <a:effectLst/>
                <a:latin typeface="Helvetica" pitchFamily="2" charset="0"/>
              </a:rPr>
              <a:t> platformy </a:t>
            </a:r>
            <a:r>
              <a:rPr lang="en-US" i="0" dirty="0" err="1">
                <a:effectLst/>
                <a:latin typeface="Helvetica" pitchFamily="2" charset="0"/>
              </a:rPr>
              <a:t>streamingowe</a:t>
            </a:r>
            <a:endParaRPr lang="en-US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Helvetica" pitchFamily="2" charset="0"/>
              </a:rPr>
              <a:t>Testowanie</a:t>
            </a:r>
            <a:r>
              <a:rPr lang="en-US" dirty="0">
                <a:latin typeface="Helvetica" pitchFamily="2" charset="0"/>
              </a:rPr>
              <a:t> </a:t>
            </a:r>
            <a:r>
              <a:rPr lang="en-US" dirty="0" err="1">
                <a:latin typeface="Helvetica" pitchFamily="2" charset="0"/>
              </a:rPr>
              <a:t>i</a:t>
            </a:r>
            <a:r>
              <a:rPr lang="en-US" dirty="0">
                <a:latin typeface="Helvetica" pitchFamily="2" charset="0"/>
              </a:rPr>
              <a:t> </a:t>
            </a:r>
            <a:r>
              <a:rPr lang="en-US" dirty="0" err="1">
                <a:latin typeface="Helvetica" pitchFamily="2" charset="0"/>
              </a:rPr>
              <a:t>jakość</a:t>
            </a:r>
            <a:r>
              <a:rPr lang="en-US" dirty="0">
                <a:latin typeface="Helvetica" pitchFamily="2" charset="0"/>
              </a:rPr>
              <a:t> </a:t>
            </a:r>
            <a:r>
              <a:rPr lang="en-US" dirty="0" err="1">
                <a:latin typeface="Helvetica" pitchFamily="2" charset="0"/>
              </a:rPr>
              <a:t>kodu</a:t>
            </a:r>
            <a:endParaRPr lang="en-US" i="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255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3C1A-1FAA-1314-EEEB-483D898FF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Główne funkcjonalności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9EF4E-691C-9266-C6E4-026EC36DB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Helvetica" pitchFamily="2" charset="0"/>
              </a:rPr>
              <a:t>Rekomendacje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oparte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na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zawartości</a:t>
            </a:r>
            <a:endParaRPr lang="en-US" b="0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Helvetica" pitchFamily="2" charset="0"/>
              </a:rPr>
              <a:t>Rekomendacje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oparte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na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współpracy</a:t>
            </a:r>
            <a:endParaRPr lang="en-US" b="0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Helvetica" pitchFamily="2" charset="0"/>
              </a:rPr>
              <a:t>Rekomendacje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hybrydowe</a:t>
            </a:r>
            <a:endParaRPr lang="en-US" b="0" i="0" dirty="0">
              <a:effectLst/>
              <a:latin typeface="Helvetica" pitchFamily="2" charset="0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Helvetica" pitchFamily="2" charset="0"/>
              </a:rPr>
              <a:t>Personalizacja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preferencji</a:t>
            </a:r>
            <a:r>
              <a:rPr lang="en-US" b="0" i="0" dirty="0">
                <a:effectLst/>
                <a:latin typeface="Helvetica" pitchFamily="2" charset="0"/>
              </a:rPr>
              <a:t> </a:t>
            </a:r>
            <a:r>
              <a:rPr lang="en-US" b="0" i="0" dirty="0" err="1">
                <a:effectLst/>
                <a:latin typeface="Helvetica" pitchFamily="2" charset="0"/>
              </a:rPr>
              <a:t>użytkownika</a:t>
            </a:r>
            <a:endParaRPr lang="pl-PL" b="0" i="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466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7DDF9-1A50-BB7E-4490-08D2F33D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Technologie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3FD02-4C67-18A1-B492-5D9903DA8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3121572"/>
            <a:ext cx="10890928" cy="3078060"/>
          </a:xfrm>
        </p:spPr>
        <p:txBody>
          <a:bodyPr/>
          <a:lstStyle/>
          <a:p>
            <a:pPr marL="0" indent="0">
              <a:buNone/>
            </a:pPr>
            <a:r>
              <a:rPr lang="pl-PL" b="1" dirty="0"/>
              <a:t>Język programowania: </a:t>
            </a:r>
            <a:r>
              <a:rPr lang="pl-PL" b="1" dirty="0" err="1"/>
              <a:t>Python</a:t>
            </a:r>
            <a:endParaRPr lang="pl-PL" b="1" dirty="0"/>
          </a:p>
          <a:p>
            <a:pPr marL="0" indent="0">
              <a:buNone/>
            </a:pPr>
            <a:r>
              <a:rPr lang="pl-PL" b="1" dirty="0"/>
              <a:t>Biblioteki i </a:t>
            </a:r>
            <a:r>
              <a:rPr lang="pl-PL" b="1" dirty="0" err="1"/>
              <a:t>frameworki</a:t>
            </a:r>
            <a:r>
              <a:rPr lang="pl-PL" b="1" dirty="0"/>
              <a:t>: </a:t>
            </a:r>
            <a:r>
              <a:rPr lang="pl-PL" b="1" dirty="0" err="1"/>
              <a:t>Streamlit</a:t>
            </a:r>
            <a:r>
              <a:rPr lang="pl-PL" b="1" dirty="0"/>
              <a:t>, </a:t>
            </a:r>
            <a:r>
              <a:rPr lang="pl-PL" b="1" dirty="0" err="1"/>
              <a:t>pandas</a:t>
            </a:r>
            <a:r>
              <a:rPr lang="pl-PL" b="1" dirty="0"/>
              <a:t> i </a:t>
            </a:r>
            <a:r>
              <a:rPr lang="pl-PL" b="1" dirty="0" err="1"/>
              <a:t>numpy</a:t>
            </a:r>
            <a:r>
              <a:rPr lang="pl-PL" b="1" dirty="0"/>
              <a:t>, </a:t>
            </a:r>
            <a:r>
              <a:rPr lang="pl-PL" b="1" dirty="0" err="1"/>
              <a:t>scikit-learn</a:t>
            </a:r>
            <a:endParaRPr lang="pl-PL" b="1" dirty="0"/>
          </a:p>
          <a:p>
            <a:pPr marL="0" indent="0">
              <a:buNone/>
            </a:pPr>
            <a:r>
              <a:rPr lang="pl-PL" b="1" dirty="0"/>
              <a:t>API: TMDB</a:t>
            </a:r>
          </a:p>
        </p:txBody>
      </p:sp>
    </p:spTree>
    <p:extLst>
      <p:ext uri="{BB962C8B-B14F-4D97-AF65-F5344CB8AC3E}">
        <p14:creationId xmlns:p14="http://schemas.microsoft.com/office/powerpoint/2010/main" val="2938330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E190D-089D-9F13-606D-314DF4AEA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Streamlit</a:t>
            </a:r>
            <a:endParaRPr lang="pl-P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D2C0B8-3EFB-89AE-277C-CAEEB4B4EA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79"/>
          <a:stretch/>
        </p:blipFill>
        <p:spPr>
          <a:xfrm>
            <a:off x="2671642" y="2363372"/>
            <a:ext cx="6848715" cy="419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241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933B-CAEE-C19E-1362-C5D4E8E2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TMDB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28B877-4409-FA96-B8FE-118CF7859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361" y="2159591"/>
            <a:ext cx="6465277" cy="426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7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28CD-8D6C-4251-43EF-7D93C77E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Techniki rekomendacji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A0DDB-94BE-2894-8AE9-211B9BB3C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Filtrowanie oparte na zawartości</a:t>
            </a:r>
          </a:p>
          <a:p>
            <a:r>
              <a:rPr lang="pl-PL" dirty="0"/>
              <a:t>Filtrowanie </a:t>
            </a:r>
            <a:r>
              <a:rPr lang="pl-PL" dirty="0" err="1"/>
              <a:t>kolaboratywne</a:t>
            </a:r>
            <a:endParaRPr lang="pl-PL" dirty="0"/>
          </a:p>
          <a:p>
            <a:r>
              <a:rPr lang="pl-PL" dirty="0"/>
              <a:t>Filtrowanie hybrydowe</a:t>
            </a:r>
          </a:p>
          <a:p>
            <a:r>
              <a:rPr lang="pl-PL" dirty="0"/>
              <a:t>Faktoryzacja macierzy</a:t>
            </a:r>
          </a:p>
        </p:txBody>
      </p:sp>
    </p:spTree>
    <p:extLst>
      <p:ext uri="{BB962C8B-B14F-4D97-AF65-F5344CB8AC3E}">
        <p14:creationId xmlns:p14="http://schemas.microsoft.com/office/powerpoint/2010/main" val="1692679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1776-AC09-0072-EEFE-CAA615F8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oparte na zawartości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934F43-A32F-C439-DB82-144C17A07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100" y="3429000"/>
            <a:ext cx="8051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82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DB7AE-6FC0-EDC1-27CA-1DADF441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Filtrowanie </a:t>
            </a:r>
            <a:r>
              <a:rPr lang="pl-PL" dirty="0" err="1"/>
              <a:t>kolaboratywne</a:t>
            </a:r>
            <a:r>
              <a:rPr lang="pl-PL" dirty="0"/>
              <a:t> – 1D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59C9A-D8BD-8A07-6C7C-D011C9DC8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077" y="3242129"/>
            <a:ext cx="8383845" cy="188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5355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114</Words>
  <Application>Microsoft Macintosh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Grandview Display</vt:lpstr>
      <vt:lpstr>Helvetica</vt:lpstr>
      <vt:lpstr>DashVTI</vt:lpstr>
      <vt:lpstr>System rekomendacji filmów</vt:lpstr>
      <vt:lpstr>Cel projektu</vt:lpstr>
      <vt:lpstr>Główne funkcjonalności</vt:lpstr>
      <vt:lpstr>Technologie</vt:lpstr>
      <vt:lpstr>Streamlit</vt:lpstr>
      <vt:lpstr>TMDB</vt:lpstr>
      <vt:lpstr>Techniki rekomendacji</vt:lpstr>
      <vt:lpstr>Filtrowanie oparte na zawartości</vt:lpstr>
      <vt:lpstr>Filtrowanie kolaboratywne – 1D</vt:lpstr>
      <vt:lpstr>Filtrowanie kolaboratywne – 1D c.d.</vt:lpstr>
      <vt:lpstr>Filtrowanie kolaboratywne – 2D</vt:lpstr>
      <vt:lpstr>Filtrowanie kolaboratywne – 2D c.d.</vt:lpstr>
      <vt:lpstr>Filtrowanie hybrydowe</vt:lpstr>
      <vt:lpstr>Filtracja poprzez faktoryzację macierzy</vt:lpstr>
      <vt:lpstr>Dekompozycja metodą SVD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Miłosz Gibała</dc:creator>
  <cp:lastModifiedBy>Miłosz Gibała</cp:lastModifiedBy>
  <cp:revision>2</cp:revision>
  <dcterms:created xsi:type="dcterms:W3CDTF">2025-05-11T16:12:32Z</dcterms:created>
  <dcterms:modified xsi:type="dcterms:W3CDTF">2025-05-12T09:31:26Z</dcterms:modified>
</cp:coreProperties>
</file>

<file path=docProps/thumbnail.jpeg>
</file>